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156" d="100"/>
          <a:sy n="156" d="100"/>
        </p:scale>
        <p:origin x="108" y="9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8C51AE-EA4A-4DEA-A28D-6D6613BE8C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21F6380-8BAF-4735-B758-267A9ADBDF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06FFBA-2BBD-4E2F-A830-DAC2E5943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9A466-433C-4C02-A964-91956A195241}" type="datetimeFigureOut">
              <a:rPr lang="de-DE" smtClean="0"/>
              <a:t>26.01.2026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C8D9E6-2F4E-4CD3-8F92-CDEA2DD19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218-57C7-4FFF-85B2-AA5B4EF68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0E57-13E4-4DC1-9EC8-5DAD14B3F3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3180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DD8E0C-BB02-4618-A392-8D4EA7191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0318D1F-D29B-4310-B740-8B1D895B93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21F482D-0BB7-4422-942D-6E8EF5CC3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9A466-433C-4C02-A964-91956A195241}" type="datetimeFigureOut">
              <a:rPr lang="de-DE" smtClean="0"/>
              <a:t>26.01.2026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FA7B10-CFC7-48D1-9147-317E00630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E2AA8A1-6FF4-4ADD-B975-0580C3A60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0E57-13E4-4DC1-9EC8-5DAD14B3F3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825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A53028C-1BBE-42AA-9D87-BE72D23F9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A44AFEC-2F88-4FCA-B42C-162B72CBB7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ADE4D3-B6AC-4848-8165-9A6256A9F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9A466-433C-4C02-A964-91956A195241}" type="datetimeFigureOut">
              <a:rPr lang="de-DE" smtClean="0"/>
              <a:t>26.01.2026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4EE375-5C85-40F3-B4C4-62FB6DC00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C1FEE9-F789-4727-A146-3DD3F6377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0E57-13E4-4DC1-9EC8-5DAD14B3F3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6160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0841ED-44E0-437E-8871-EF7270DD9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F0DFCC-F6C4-4D50-897D-C4E17DCC8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1CBEF1-F6EF-4C44-80FC-157CE3AE2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9A466-433C-4C02-A964-91956A195241}" type="datetimeFigureOut">
              <a:rPr lang="de-DE" smtClean="0"/>
              <a:t>26.01.2026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AAFA030-6439-4431-B518-438DEE256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6A458-4CA2-47E3-A769-08F33A19E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0E57-13E4-4DC1-9EC8-5DAD14B3F3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816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A3D103-8DE4-479E-AA1D-314E688C9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54C8243-DC7B-4C67-87C8-0AE4B410FE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049AA1-4A76-4668-A412-E6597782F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9A466-433C-4C02-A964-91956A195241}" type="datetimeFigureOut">
              <a:rPr lang="de-DE" smtClean="0"/>
              <a:t>26.01.2026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2FE7BA6-6763-4DC4-8C47-E29F2D396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D9C6CB8-471C-40A6-B001-8EF4CD1AF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0E57-13E4-4DC1-9EC8-5DAD14B3F3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248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ED0217-15A9-44F2-93DE-4A0DE4868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E0BD51-C59F-43E5-9206-D4B0B4E7CE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D8229A1-04A1-4C17-A680-3D2EB9349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933066A-8B92-42D5-81E3-18EF3D681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9A466-433C-4C02-A964-91956A195241}" type="datetimeFigureOut">
              <a:rPr lang="de-DE" smtClean="0"/>
              <a:t>26.01.2026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9EF04E2-F840-47DF-A7E8-4D732709C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232B9BF-BA75-4A79-9100-A91260FEC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0E57-13E4-4DC1-9EC8-5DAD14B3F3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928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4E3016-E6B1-4D5A-AB3C-6B1737E2D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9F50779-ECBD-49BA-AD73-A53E3AA72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00FA9EA-E287-4EA0-BCFA-E61DC092C5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27FA41E-1044-415E-87D7-0F38E2F35E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D9C670-C817-4FDC-A38E-B630ABC403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7C05798-2CF7-450D-90FF-EB92FE6C5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9A466-433C-4C02-A964-91956A195241}" type="datetimeFigureOut">
              <a:rPr lang="de-DE" smtClean="0"/>
              <a:t>26.01.2026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6CF559F-E36E-452C-AB13-8671022BC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2C3A4BD-1C9A-4C4D-B109-9D8940DA5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0E57-13E4-4DC1-9EC8-5DAD14B3F3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5902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3429D6-4553-449F-8021-AEF59AD79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FF7FA64-FF90-44FC-B670-F6CC2CB60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9A466-433C-4C02-A964-91956A195241}" type="datetimeFigureOut">
              <a:rPr lang="de-DE" smtClean="0"/>
              <a:t>26.01.2026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524EB0-03D7-43A3-B847-496830FC0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57EE66A-780F-42BC-BCB4-04885D0B9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0E57-13E4-4DC1-9EC8-5DAD14B3F3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2019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A84B326-551B-48FF-AA6A-E88CFB76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9A466-433C-4C02-A964-91956A195241}" type="datetimeFigureOut">
              <a:rPr lang="de-DE" smtClean="0"/>
              <a:t>26.01.2026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D2698C5-160E-4170-8FD2-A923E857F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1832EE9-2F76-4604-B519-0673118ED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0E57-13E4-4DC1-9EC8-5DAD14B3F3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6511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DB3546-441B-4AFE-A466-430CB00E3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679D4AB-4186-4FD3-896A-D24576989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8FAE45-D8F0-4D03-9CC3-0107D207DF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0CFD507-76BE-4B0A-80D0-67D307929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9A466-433C-4C02-A964-91956A195241}" type="datetimeFigureOut">
              <a:rPr lang="de-DE" smtClean="0"/>
              <a:t>26.01.2026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8FDC8B9-1957-42EB-9E12-F93C73469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223E3A6-2E5F-44AD-8EF3-6351509E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0E57-13E4-4DC1-9EC8-5DAD14B3F3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957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44C198-65C9-45BD-9BF9-BC557E803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956EC48-1E01-4FE0-8862-2C2D33287F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9FC2520-41EF-4C25-A834-B1880BF06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43E45E9-0E1D-4DC7-8FEC-9AB768D6C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9A466-433C-4C02-A964-91956A195241}" type="datetimeFigureOut">
              <a:rPr lang="de-DE" smtClean="0"/>
              <a:t>26.01.2026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B196027-CF1B-42A5-84ED-C06A2803F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61DF8A7-1345-41D3-9F8B-874BC01A0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0E57-13E4-4DC1-9EC8-5DAD14B3F3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3380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107AB82-7ACF-4428-BD52-7AA74A6A8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F4BA59A-4E0C-4D38-AACB-5E796D393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C41FBE-8C72-41AC-A40F-201C3A35F8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9A466-433C-4C02-A964-91956A195241}" type="datetimeFigureOut">
              <a:rPr lang="de-DE" smtClean="0"/>
              <a:t>26.01.2026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DF7C07-2004-4A23-8A09-76D12ABF07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8878CB-4DF2-4D55-AEAC-E52C7F4C9D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90E57-13E4-4DC1-9EC8-5DAD14B3F3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4014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888FBA41-3841-41E6-A868-464ADF2807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883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12879999-2AFF-4A4B-B3E3-980ABA03A0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23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</dc:creator>
  <cp:lastModifiedBy>Martin</cp:lastModifiedBy>
  <cp:revision>3</cp:revision>
  <dcterms:created xsi:type="dcterms:W3CDTF">2026-01-21T10:32:43Z</dcterms:created>
  <dcterms:modified xsi:type="dcterms:W3CDTF">2026-01-26T12:22:38Z</dcterms:modified>
</cp:coreProperties>
</file>